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6"/>
  </p:notesMasterIdLst>
  <p:handoutMasterIdLst>
    <p:handoutMasterId r:id="rId97"/>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46" d="100"/>
          <a:sy n="146" d="100"/>
        </p:scale>
        <p:origin x="84" y="48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‹nº›</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9">
            <a:extLst>
              <a:ext uri="{FF2B5EF4-FFF2-40B4-BE49-F238E27FC236}">
                <a16:creationId xmlns:a16="http://schemas.microsoft.com/office/drawing/2014/main" id="{785E4C79-9362-476D-B2D1-60D521375CF0}"/>
              </a:ext>
            </a:extLst>
          </p:cNvPr>
          <p:cNvPicPr/>
          <p:nvPr/>
        </p:nvPicPr>
        <p:blipFill>
          <a:blip r:embed="rId2"/>
          <a:stretch>
            <a:fillRect/>
          </a:stretch>
        </p:blipFill>
        <p:spPr>
          <a:xfrm>
            <a:off x="1701924" y="260648"/>
            <a:ext cx="9361040" cy="5184576"/>
          </a:xfrm>
          <a:prstGeom prst="rect">
            <a:avLst/>
          </a:prstGeom>
        </p:spPr>
      </p:pic>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err="1"/>
              <a:t>Adiccionado</a:t>
            </a:r>
            <a:r>
              <a:rPr lang="pt-BR" dirty="0"/>
              <a:t> a tela de Listagem de Produto</a:t>
            </a:r>
          </a:p>
        </p:txBody>
      </p:sp>
      <p:pic>
        <p:nvPicPr>
          <p:cNvPr id="5" name="Espaço Reservado para Conteúdo 4">
            <a:extLst>
              <a:ext uri="{FF2B5EF4-FFF2-40B4-BE49-F238E27FC236}">
                <a16:creationId xmlns:a16="http://schemas.microsoft.com/office/drawing/2014/main" id="{815E6C54-A590-4A7F-8B19-DF597690B835}"/>
              </a:ext>
            </a:extLst>
          </p:cNvPr>
          <p:cNvPicPr>
            <a:picLocks noGrp="1" noChangeAspect="1"/>
          </p:cNvPicPr>
          <p:nvPr>
            <p:ph idx="1"/>
          </p:nvPr>
        </p:nvPicPr>
        <p:blipFill>
          <a:blip r:embed="rId2"/>
          <a:stretch>
            <a:fillRect/>
          </a:stretch>
        </p:blipFill>
        <p:spPr>
          <a:xfrm>
            <a:off x="791834" y="1124744"/>
            <a:ext cx="10605156" cy="5544616"/>
          </a:xfrm>
        </p:spPr>
      </p:pic>
    </p:spTree>
    <p:extLst>
      <p:ext uri="{BB962C8B-B14F-4D97-AF65-F5344CB8AC3E}">
        <p14:creationId xmlns:p14="http://schemas.microsoft.com/office/powerpoint/2010/main" val="8498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TotalTime>
  <Words>6345</Words>
  <Application>Microsoft Office PowerPoint</Application>
  <PresentationFormat>Personalizar</PresentationFormat>
  <Paragraphs>319</Paragraphs>
  <Slides>91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91</vt:i4>
      </vt:variant>
    </vt:vector>
  </HeadingPairs>
  <TitlesOfParts>
    <vt:vector size="97"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Apresentação do PowerPoint</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8.1 Diagrama de Caso de Uso Genérico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Adiccionado a tela de Listagem de Produto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Carlos Eduardo Guimarães</cp:lastModifiedBy>
  <cp:revision>6</cp:revision>
  <dcterms:created xsi:type="dcterms:W3CDTF">2020-08-31T21:35:53Z</dcterms:created>
  <dcterms:modified xsi:type="dcterms:W3CDTF">2020-11-16T22:17:06Z</dcterms:modified>
</cp:coreProperties>
</file>